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30239970" cy="503999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4" userDrawn="1">
          <p15:clr>
            <a:srgbClr val="A4A3A4"/>
          </p15:clr>
        </p15:guide>
        <p15:guide id="2" pos="95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15874"/>
        <p:guide pos="952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973402" y="6720000"/>
            <a:ext cx="24305102" cy="18890079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19845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973402" y="26165669"/>
            <a:ext cx="24305102" cy="10820787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7935" spc="200"/>
            </a:lvl1pPr>
            <a:lvl2pPr marL="1511935" indent="0" algn="ctr">
              <a:buNone/>
              <a:defRPr sz="6615"/>
            </a:lvl2pPr>
            <a:lvl3pPr marL="3023870" indent="0" algn="ctr">
              <a:buNone/>
              <a:defRPr sz="5955"/>
            </a:lvl3pPr>
            <a:lvl4pPr marL="4535805" indent="0" algn="ctr">
              <a:buNone/>
              <a:defRPr sz="5290"/>
            </a:lvl4pPr>
            <a:lvl5pPr marL="6047740" indent="0" algn="ctr">
              <a:buNone/>
              <a:defRPr sz="5290"/>
            </a:lvl5pPr>
            <a:lvl6pPr marL="7560310" indent="0" algn="ctr">
              <a:buNone/>
              <a:defRPr sz="5290"/>
            </a:lvl6pPr>
            <a:lvl7pPr marL="9072245" indent="0" algn="ctr">
              <a:buNone/>
              <a:defRPr sz="5290"/>
            </a:lvl7pPr>
            <a:lvl8pPr marL="10584180" indent="0" algn="ctr">
              <a:buNone/>
              <a:defRPr sz="5290"/>
            </a:lvl8pPr>
            <a:lvl9pPr marL="12096115" indent="0" algn="ctr">
              <a:buNone/>
              <a:defRPr sz="529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509024" y="5688189"/>
            <a:ext cx="27216000" cy="4029354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973402" y="18255118"/>
            <a:ext cx="24305102" cy="748724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1984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2973402" y="26165669"/>
            <a:ext cx="24305102" cy="3465827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793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09024" y="4471181"/>
            <a:ext cx="27207071" cy="5185512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509024" y="10953071"/>
            <a:ext cx="27207071" cy="34975748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937811" y="28282205"/>
            <a:ext cx="19269071" cy="5635276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1455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937811" y="33917480"/>
            <a:ext cx="19269071" cy="6376063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595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511935" indent="0">
              <a:buNone/>
              <a:defRPr sz="5290">
                <a:solidFill>
                  <a:schemeClr val="tx1">
                    <a:tint val="75000"/>
                  </a:schemeClr>
                </a:solidFill>
              </a:defRPr>
            </a:lvl2pPr>
            <a:lvl3pPr marL="3023870" indent="0">
              <a:buNone/>
              <a:defRPr sz="5290">
                <a:solidFill>
                  <a:schemeClr val="tx1">
                    <a:tint val="75000"/>
                  </a:schemeClr>
                </a:solidFill>
              </a:defRPr>
            </a:lvl3pPr>
            <a:lvl4pPr marL="4535805" indent="0">
              <a:buNone/>
              <a:defRPr sz="5290">
                <a:solidFill>
                  <a:schemeClr val="tx1">
                    <a:tint val="75000"/>
                  </a:schemeClr>
                </a:solidFill>
              </a:defRPr>
            </a:lvl4pPr>
            <a:lvl5pPr marL="6047740" indent="0">
              <a:buNone/>
              <a:defRPr sz="5290">
                <a:solidFill>
                  <a:schemeClr val="tx1">
                    <a:tint val="75000"/>
                  </a:schemeClr>
                </a:solidFill>
              </a:defRPr>
            </a:lvl5pPr>
            <a:lvl6pPr marL="7560310" indent="0">
              <a:buNone/>
              <a:defRPr sz="5290">
                <a:solidFill>
                  <a:schemeClr val="tx1">
                    <a:tint val="75000"/>
                  </a:schemeClr>
                </a:solidFill>
              </a:defRPr>
            </a:lvl6pPr>
            <a:lvl7pPr marL="9072245" indent="0">
              <a:buNone/>
              <a:defRPr sz="5290">
                <a:solidFill>
                  <a:schemeClr val="tx1">
                    <a:tint val="75000"/>
                  </a:schemeClr>
                </a:solidFill>
              </a:defRPr>
            </a:lvl7pPr>
            <a:lvl8pPr marL="10584180" indent="0">
              <a:buNone/>
              <a:defRPr sz="5290">
                <a:solidFill>
                  <a:schemeClr val="tx1">
                    <a:tint val="75000"/>
                  </a:schemeClr>
                </a:solidFill>
              </a:defRPr>
            </a:lvl8pPr>
            <a:lvl9pPr marL="12096115" indent="0">
              <a:buNone/>
              <a:defRPr sz="52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09024" y="4471181"/>
            <a:ext cx="27207071" cy="5185512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509024" y="11032441"/>
            <a:ext cx="12840094" cy="34896378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5902787" y="11032441"/>
            <a:ext cx="12840094" cy="34896378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09024" y="4471181"/>
            <a:ext cx="27207071" cy="5185512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509024" y="10503307"/>
            <a:ext cx="13250835" cy="2804409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661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1935" indent="0">
              <a:buNone/>
              <a:defRPr sz="6615" b="1"/>
            </a:lvl2pPr>
            <a:lvl3pPr marL="3023870" indent="0">
              <a:buNone/>
              <a:defRPr sz="5955" b="1"/>
            </a:lvl3pPr>
            <a:lvl4pPr marL="4535805" indent="0">
              <a:buNone/>
              <a:defRPr sz="5290" b="1"/>
            </a:lvl4pPr>
            <a:lvl5pPr marL="6047740" indent="0">
              <a:buNone/>
              <a:defRPr sz="5290" b="1"/>
            </a:lvl5pPr>
            <a:lvl6pPr marL="7560310" indent="0">
              <a:buNone/>
              <a:defRPr sz="5290" b="1"/>
            </a:lvl6pPr>
            <a:lvl7pPr marL="9072245" indent="0">
              <a:buNone/>
              <a:defRPr sz="5290" b="1"/>
            </a:lvl7pPr>
            <a:lvl8pPr marL="10584180" indent="0">
              <a:buNone/>
              <a:defRPr sz="5290" b="1"/>
            </a:lvl8pPr>
            <a:lvl9pPr marL="12096115" indent="0">
              <a:buNone/>
              <a:defRPr sz="529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509024" y="13625197"/>
            <a:ext cx="13250835" cy="32303622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15466624" y="10448402"/>
            <a:ext cx="13250835" cy="2804409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661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1935" indent="0">
              <a:buNone/>
              <a:defRPr sz="6615" b="1"/>
            </a:lvl2pPr>
            <a:lvl3pPr marL="3023870" indent="0">
              <a:buNone/>
              <a:defRPr sz="5955" b="1"/>
            </a:lvl3pPr>
            <a:lvl4pPr marL="4535805" indent="0">
              <a:buNone/>
              <a:defRPr sz="5290" b="1"/>
            </a:lvl4pPr>
            <a:lvl5pPr marL="6047740" indent="0">
              <a:buNone/>
              <a:defRPr sz="5290" b="1"/>
            </a:lvl5pPr>
            <a:lvl6pPr marL="7560310" indent="0">
              <a:buNone/>
              <a:defRPr sz="5290" b="1"/>
            </a:lvl6pPr>
            <a:lvl7pPr marL="9072245" indent="0">
              <a:buNone/>
              <a:defRPr sz="5290" b="1"/>
            </a:lvl7pPr>
            <a:lvl8pPr marL="10584180" indent="0">
              <a:buNone/>
              <a:defRPr sz="5290" b="1"/>
            </a:lvl8pPr>
            <a:lvl9pPr marL="12096115" indent="0">
              <a:buNone/>
              <a:defRPr sz="529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15466624" y="13625197"/>
            <a:ext cx="13250835" cy="32303622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09024" y="4471181"/>
            <a:ext cx="27207071" cy="5185512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509024" y="11429291"/>
            <a:ext cx="12979679" cy="33864567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529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5750992" y="11429291"/>
            <a:ext cx="12965102" cy="33864567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529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25385527" y="6720000"/>
            <a:ext cx="2589449" cy="369600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926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2268000" y="6720000"/>
            <a:ext cx="22742504" cy="36960000"/>
          </a:xfrm>
        </p:spPr>
        <p:txBody>
          <a:bodyPr vert="eaVert" lIns="46800" tIns="46800" rIns="46800" bIns="46800"/>
          <a:lstStyle>
            <a:lvl1pPr marL="756285" indent="-756285">
              <a:spcAft>
                <a:spcPts val="1000"/>
              </a:spcAft>
              <a:defRPr spc="300"/>
            </a:lvl1pPr>
            <a:lvl2pPr marL="2268220" indent="-756285">
              <a:defRPr spc="300"/>
            </a:lvl2pPr>
            <a:lvl3pPr marL="3780155" indent="-756285">
              <a:defRPr spc="300"/>
            </a:lvl3pPr>
            <a:lvl4pPr marL="5292090" indent="-756285">
              <a:defRPr spc="300"/>
            </a:lvl4pPr>
            <a:lvl5pPr marL="6804025" indent="-756285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1509024" y="4471181"/>
            <a:ext cx="27207071" cy="5185512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1509024" y="10953071"/>
            <a:ext cx="27207071" cy="34975748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1517953" y="46405039"/>
            <a:ext cx="6696850" cy="2328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30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10208976" y="46405039"/>
            <a:ext cx="9822047" cy="2328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30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22019244" y="46405039"/>
            <a:ext cx="6696850" cy="2328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30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023870" rtl="0" eaLnBrk="1" fontAlgn="auto" latinLnBrk="0" hangingPunct="1">
        <a:lnSpc>
          <a:spcPct val="100000"/>
        </a:lnSpc>
        <a:spcBef>
          <a:spcPct val="0"/>
        </a:spcBef>
        <a:buNone/>
        <a:defRPr sz="11905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756285" indent="-756285" algn="l" defTabSz="3023870" rtl="0" eaLnBrk="1" fontAlgn="auto" latinLnBrk="0" hangingPunct="1">
        <a:lnSpc>
          <a:spcPct val="130000"/>
        </a:lnSpc>
        <a:spcBef>
          <a:spcPts val="5"/>
        </a:spcBef>
        <a:spcAft>
          <a:spcPts val="1000"/>
        </a:spcAft>
        <a:buFont typeface="Arial" panose="020B0604020202020204" pitchFamily="34" charset="0"/>
        <a:buChar char="●"/>
        <a:defRPr sz="595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2268220" indent="-756285" algn="l" defTabSz="3023870" rtl="0" eaLnBrk="1" fontAlgn="auto" latinLnBrk="0" hangingPunct="1">
        <a:lnSpc>
          <a:spcPct val="120000"/>
        </a:lnSpc>
        <a:spcBef>
          <a:spcPts val="5"/>
        </a:spcBef>
        <a:spcAft>
          <a:spcPts val="600"/>
        </a:spcAft>
        <a:buFont typeface="Arial" panose="020B0604020202020204" pitchFamily="34" charset="0"/>
        <a:buChar char="●"/>
        <a:tabLst>
          <a:tab pos="5323205" algn="l"/>
          <a:tab pos="5323205" algn="l"/>
          <a:tab pos="5323205" algn="l"/>
          <a:tab pos="5323205" algn="l"/>
        </a:tabLst>
        <a:defRPr sz="529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3780155" indent="-756285" algn="l" defTabSz="3023870" rtl="0" eaLnBrk="1" fontAlgn="auto" latinLnBrk="0" hangingPunct="1">
        <a:lnSpc>
          <a:spcPct val="120000"/>
        </a:lnSpc>
        <a:spcBef>
          <a:spcPts val="5"/>
        </a:spcBef>
        <a:spcAft>
          <a:spcPts val="600"/>
        </a:spcAft>
        <a:buFont typeface="Arial" panose="020B0604020202020204" pitchFamily="34" charset="0"/>
        <a:buChar char="●"/>
        <a:defRPr sz="529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5292090" indent="-756285" algn="l" defTabSz="3023870" rtl="0" eaLnBrk="1" fontAlgn="auto" latinLnBrk="0" hangingPunct="1">
        <a:lnSpc>
          <a:spcPct val="120000"/>
        </a:lnSpc>
        <a:spcBef>
          <a:spcPts val="5"/>
        </a:spcBef>
        <a:spcAft>
          <a:spcPts val="300"/>
        </a:spcAft>
        <a:buFont typeface="Wingdings" panose="05000000000000000000" charset="0"/>
        <a:buChar char=""/>
        <a:defRPr sz="463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6804025" indent="-756285" algn="l" defTabSz="3023870" rtl="0" eaLnBrk="1" fontAlgn="auto" latinLnBrk="0" hangingPunct="1">
        <a:lnSpc>
          <a:spcPct val="120000"/>
        </a:lnSpc>
        <a:spcBef>
          <a:spcPts val="5"/>
        </a:spcBef>
        <a:spcAft>
          <a:spcPts val="300"/>
        </a:spcAft>
        <a:buFont typeface="Arial" panose="020B0604020202020204" pitchFamily="34" charset="0"/>
        <a:buChar char="•"/>
        <a:defRPr sz="463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8315960" indent="-756285" algn="l" defTabSz="3023870" rtl="0" eaLnBrk="1" latinLnBrk="0" hangingPunct="1">
        <a:lnSpc>
          <a:spcPct val="90000"/>
        </a:lnSpc>
        <a:spcBef>
          <a:spcPct val="332000"/>
        </a:spcBef>
        <a:buFont typeface="Arial" panose="020B0604020202020204" pitchFamily="34" charset="0"/>
        <a:buChar char="•"/>
        <a:defRPr sz="5955" kern="1200">
          <a:solidFill>
            <a:schemeClr val="tx1"/>
          </a:solidFill>
          <a:latin typeface="+mn-lt"/>
          <a:ea typeface="+mn-ea"/>
          <a:cs typeface="+mn-cs"/>
        </a:defRPr>
      </a:lvl6pPr>
      <a:lvl7pPr marL="9827895" indent="-756285" algn="l" defTabSz="3023870" rtl="0" eaLnBrk="1" latinLnBrk="0" hangingPunct="1">
        <a:lnSpc>
          <a:spcPct val="90000"/>
        </a:lnSpc>
        <a:spcBef>
          <a:spcPct val="332000"/>
        </a:spcBef>
        <a:buFont typeface="Arial" panose="020B0604020202020204" pitchFamily="34" charset="0"/>
        <a:buChar char="•"/>
        <a:defRPr sz="5955" kern="1200">
          <a:solidFill>
            <a:schemeClr val="tx1"/>
          </a:solidFill>
          <a:latin typeface="+mn-lt"/>
          <a:ea typeface="+mn-ea"/>
          <a:cs typeface="+mn-cs"/>
        </a:defRPr>
      </a:lvl7pPr>
      <a:lvl8pPr marL="11339830" indent="-756285" algn="l" defTabSz="3023870" rtl="0" eaLnBrk="1" latinLnBrk="0" hangingPunct="1">
        <a:lnSpc>
          <a:spcPct val="90000"/>
        </a:lnSpc>
        <a:spcBef>
          <a:spcPct val="332000"/>
        </a:spcBef>
        <a:buFont typeface="Arial" panose="020B0604020202020204" pitchFamily="34" charset="0"/>
        <a:buChar char="•"/>
        <a:defRPr sz="5955" kern="1200">
          <a:solidFill>
            <a:schemeClr val="tx1"/>
          </a:solidFill>
          <a:latin typeface="+mn-lt"/>
          <a:ea typeface="+mn-ea"/>
          <a:cs typeface="+mn-cs"/>
        </a:defRPr>
      </a:lvl8pPr>
      <a:lvl9pPr marL="12851765" indent="-756285" algn="l" defTabSz="3023870" rtl="0" eaLnBrk="1" latinLnBrk="0" hangingPunct="1">
        <a:lnSpc>
          <a:spcPct val="90000"/>
        </a:lnSpc>
        <a:spcBef>
          <a:spcPct val="332000"/>
        </a:spcBef>
        <a:buFont typeface="Arial" panose="020B0604020202020204" pitchFamily="34" charset="0"/>
        <a:buChar char="•"/>
        <a:defRPr sz="59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023870" rtl="0" eaLnBrk="1" latinLnBrk="0" hangingPunct="1">
        <a:defRPr sz="5955" kern="1200">
          <a:solidFill>
            <a:schemeClr val="tx1"/>
          </a:solidFill>
          <a:latin typeface="+mn-lt"/>
          <a:ea typeface="+mn-ea"/>
          <a:cs typeface="+mn-cs"/>
        </a:defRPr>
      </a:lvl1pPr>
      <a:lvl2pPr marL="1511935" algn="l" defTabSz="3023870" rtl="0" eaLnBrk="1" latinLnBrk="0" hangingPunct="1">
        <a:defRPr sz="5955" kern="1200">
          <a:solidFill>
            <a:schemeClr val="tx1"/>
          </a:solidFill>
          <a:latin typeface="+mn-lt"/>
          <a:ea typeface="+mn-ea"/>
          <a:cs typeface="+mn-cs"/>
        </a:defRPr>
      </a:lvl2pPr>
      <a:lvl3pPr marL="3023870" algn="l" defTabSz="3023870" rtl="0" eaLnBrk="1" latinLnBrk="0" hangingPunct="1">
        <a:defRPr sz="5955" kern="1200">
          <a:solidFill>
            <a:schemeClr val="tx1"/>
          </a:solidFill>
          <a:latin typeface="+mn-lt"/>
          <a:ea typeface="+mn-ea"/>
          <a:cs typeface="+mn-cs"/>
        </a:defRPr>
      </a:lvl3pPr>
      <a:lvl4pPr marL="4535805" algn="l" defTabSz="3023870" rtl="0" eaLnBrk="1" latinLnBrk="0" hangingPunct="1">
        <a:defRPr sz="5955" kern="1200">
          <a:solidFill>
            <a:schemeClr val="tx1"/>
          </a:solidFill>
          <a:latin typeface="+mn-lt"/>
          <a:ea typeface="+mn-ea"/>
          <a:cs typeface="+mn-cs"/>
        </a:defRPr>
      </a:lvl4pPr>
      <a:lvl5pPr marL="6047740" algn="l" defTabSz="3023870" rtl="0" eaLnBrk="1" latinLnBrk="0" hangingPunct="1">
        <a:defRPr sz="5955" kern="1200">
          <a:solidFill>
            <a:schemeClr val="tx1"/>
          </a:solidFill>
          <a:latin typeface="+mn-lt"/>
          <a:ea typeface="+mn-ea"/>
          <a:cs typeface="+mn-cs"/>
        </a:defRPr>
      </a:lvl5pPr>
      <a:lvl6pPr marL="7560310" algn="l" defTabSz="3023870" rtl="0" eaLnBrk="1" latinLnBrk="0" hangingPunct="1">
        <a:defRPr sz="5955" kern="1200">
          <a:solidFill>
            <a:schemeClr val="tx1"/>
          </a:solidFill>
          <a:latin typeface="+mn-lt"/>
          <a:ea typeface="+mn-ea"/>
          <a:cs typeface="+mn-cs"/>
        </a:defRPr>
      </a:lvl6pPr>
      <a:lvl7pPr marL="9072245" algn="l" defTabSz="3023870" rtl="0" eaLnBrk="1" latinLnBrk="0" hangingPunct="1">
        <a:defRPr sz="5955" kern="1200">
          <a:solidFill>
            <a:schemeClr val="tx1"/>
          </a:solidFill>
          <a:latin typeface="+mn-lt"/>
          <a:ea typeface="+mn-ea"/>
          <a:cs typeface="+mn-cs"/>
        </a:defRPr>
      </a:lvl7pPr>
      <a:lvl8pPr marL="10584180" algn="l" defTabSz="3023870" rtl="0" eaLnBrk="1" latinLnBrk="0" hangingPunct="1">
        <a:defRPr sz="5955" kern="1200">
          <a:solidFill>
            <a:schemeClr val="tx1"/>
          </a:solidFill>
          <a:latin typeface="+mn-lt"/>
          <a:ea typeface="+mn-ea"/>
          <a:cs typeface="+mn-cs"/>
        </a:defRPr>
      </a:lvl8pPr>
      <a:lvl9pPr marL="12096115" algn="l" defTabSz="3023870" rtl="0" eaLnBrk="1" latinLnBrk="0" hangingPunct="1">
        <a:defRPr sz="59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殊途难归.</cp:lastModifiedBy>
  <cp:revision>155</cp:revision>
  <dcterms:created xsi:type="dcterms:W3CDTF">2019-06-19T02:08:00Z</dcterms:created>
  <dcterms:modified xsi:type="dcterms:W3CDTF">2025-03-14T06:29:29Z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1B307ACAC6094BBCA77942A220B0D79E_11</vt:lpwstr>
  </property>
</Properties>
</file>